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6" r:id="rId2"/>
    <p:sldId id="270" r:id="rId3"/>
    <p:sldId id="27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570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A695C7-A5BC-42A9-8AAE-E58E314697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577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9A670-23E7-48E0-894C-4DA4675435D5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FBF09-BECA-4449-9C74-5F60738FE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1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0F46C-78FA-40D2-9C23-D48AE6470A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10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8F2A4-E8BB-4814-9FCD-A065DD6F28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676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D2BE4-DB7D-4779-BBC6-7FC40654B4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0433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BA3E9-454D-43AB-A707-41829D2AF1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64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4AF67-477F-4580-92B6-C0A5615A93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7130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0F47C-E1BB-417D-B745-167A4F4669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3211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F60E6-005F-46FB-B3AB-3EAC0A7C75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194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75BC9-FB94-4E13-94B3-50063075A1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2933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252F5-3817-476D-98CB-4EEC4E4237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022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4C657-0335-403B-B2EB-43EE6AB36B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78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66135-ED73-4315-8B1A-F4F63A804D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45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B36269-B604-40CA-8FA8-01A25975CA1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2964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601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fecha es </a:t>
            </a:r>
            <a:r>
              <a:rPr lang="en-US" altLang="en-US" sz="3800">
                <a:solidFill>
                  <a:schemeClr val="folHlink"/>
                </a:solidFill>
              </a:rPr>
              <a:t>el </a:t>
            </a:r>
            <a:r>
              <a:rPr lang="en-US" altLang="en-US" sz="3800" smtClean="0">
                <a:solidFill>
                  <a:schemeClr val="folHlink"/>
                </a:solidFill>
              </a:rPr>
              <a:t>24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mayo del 2018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86800" cy="5486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72: </a:t>
            </a:r>
            <a:r>
              <a:rPr lang="es-ES_tradnl" altLang="en-US" sz="2800" dirty="0"/>
              <a:t>¿Cómo repasamos para el examen del Capitulo </a:t>
            </a:r>
            <a:r>
              <a:rPr lang="es-ES_tradnl" altLang="en-US" sz="2800" dirty="0" smtClean="0"/>
              <a:t>3 del </a:t>
            </a:r>
            <a:r>
              <a:rPr lang="es-ES_tradnl" altLang="en-US" sz="2800" dirty="0" err="1" smtClean="0"/>
              <a:t>proximo</a:t>
            </a:r>
            <a:r>
              <a:rPr lang="es-ES_tradnl" altLang="en-US" sz="2800" dirty="0" smtClean="0"/>
              <a:t> MIERCOLES </a:t>
            </a:r>
            <a:r>
              <a:rPr lang="es-ES_tradnl" altLang="en-US" sz="2800" dirty="0" smtClean="0"/>
              <a:t>(</a:t>
            </a:r>
            <a:r>
              <a:rPr lang="es-ES_tradnl" altLang="en-US" sz="2800" dirty="0" smtClean="0"/>
              <a:t>06</a:t>
            </a:r>
            <a:r>
              <a:rPr lang="es-ES_tradnl" altLang="en-US" sz="2800" dirty="0" smtClean="0"/>
              <a:t>/06</a:t>
            </a:r>
            <a:r>
              <a:rPr lang="es-ES_tradnl" altLang="en-US" sz="2800" dirty="0" smtClean="0"/>
              <a:t>)?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for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Unit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exam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Copia y responde </a:t>
            </a:r>
            <a:r>
              <a:rPr lang="es-ES_tradnl" altLang="en-US" sz="2800" u="sng" dirty="0" smtClean="0"/>
              <a:t> Ejercicio 2</a:t>
            </a:r>
            <a:r>
              <a:rPr lang="es-ES_tradnl" altLang="en-US" sz="2800" dirty="0" smtClean="0"/>
              <a:t> p. 122</a:t>
            </a:r>
            <a:endParaRPr lang="es-ES_tradnl" altLang="en-US" sz="2800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Quien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es</a:t>
            </a:r>
            <a:r>
              <a:rPr lang="en-US" altLang="en-US" sz="2800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2. ¿De </a:t>
            </a:r>
            <a:r>
              <a:rPr lang="en-US" altLang="en-US" sz="2800" dirty="0" err="1"/>
              <a:t>donde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es</a:t>
            </a:r>
            <a:r>
              <a:rPr lang="en-US" altLang="en-US" sz="2800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3. ¿Como </a:t>
            </a:r>
            <a:r>
              <a:rPr lang="en-US" altLang="en-US" sz="2800" dirty="0" err="1"/>
              <a:t>es</a:t>
            </a:r>
            <a:r>
              <a:rPr lang="en-US" altLang="en-US" sz="2800" dirty="0" smtClean="0"/>
              <a:t>?</a:t>
            </a: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4. ¿</a:t>
            </a:r>
            <a:r>
              <a:rPr lang="en-US" altLang="en-US" sz="2800" dirty="0" err="1"/>
              <a:t>Tiene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computadora</a:t>
            </a:r>
            <a:r>
              <a:rPr lang="en-US" altLang="en-US" sz="2800" dirty="0"/>
              <a:t> en la </a:t>
            </a:r>
            <a:r>
              <a:rPr lang="en-US" altLang="en-US" sz="2800" dirty="0" err="1"/>
              <a:t>clase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9267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err="1" smtClean="0"/>
              <a:t>Escucha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122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Ejericico</a:t>
            </a:r>
            <a:r>
              <a:rPr lang="en-US" u="sng" dirty="0" smtClean="0"/>
              <a:t> 6</a:t>
            </a:r>
            <a:r>
              <a:rPr lang="en-US" dirty="0"/>
              <a:t> </a:t>
            </a:r>
            <a:r>
              <a:rPr lang="en-US" dirty="0" smtClean="0"/>
              <a:t>p. 123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123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 smtClean="0"/>
              <a:t> AMIGOS EN PERU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4800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</a:t>
            </a:r>
            <a:r>
              <a:rPr lang="en-US" kern="0" smtClean="0">
                <a:solidFill>
                  <a:srgbClr val="FF0000"/>
                </a:solidFill>
              </a:rPr>
              <a:t># 72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8519" y="1981200"/>
            <a:ext cx="70562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1.				4.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2.				5.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3. 				6.</a:t>
            </a:r>
            <a:endParaRPr lang="en-US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15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Teacher Oral Parts, </a:t>
            </a:r>
            <a:r>
              <a:rPr lang="en-US" u="sng" dirty="0" err="1" smtClean="0">
                <a:solidFill>
                  <a:srgbClr val="7030A0"/>
                </a:solidFill>
              </a:rPr>
              <a:t>Ej</a:t>
            </a:r>
            <a:r>
              <a:rPr lang="en-US" u="sng" dirty="0" smtClean="0">
                <a:solidFill>
                  <a:srgbClr val="7030A0"/>
                </a:solidFill>
              </a:rPr>
              <a:t>. 1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p. 122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pelirroja</a:t>
            </a:r>
            <a:r>
              <a:rPr lang="en-US" sz="4000" dirty="0" smtClean="0"/>
              <a:t>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alta.</a:t>
            </a:r>
            <a:endParaRPr lang="en-US" sz="40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moreno</a:t>
            </a:r>
            <a:r>
              <a:rPr lang="en-US" sz="4000" dirty="0" smtClean="0"/>
              <a:t>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comico</a:t>
            </a:r>
            <a:r>
              <a:rPr lang="en-US" sz="40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bastante</a:t>
            </a:r>
            <a:r>
              <a:rPr lang="en-US" sz="4000" dirty="0" smtClean="0"/>
              <a:t> alto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antipatico</a:t>
            </a:r>
            <a:r>
              <a:rPr lang="en-US" sz="40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rubia</a:t>
            </a:r>
            <a:r>
              <a:rPr lang="en-US" sz="4000" dirty="0" smtClean="0"/>
              <a:t>, </a:t>
            </a:r>
            <a:r>
              <a:rPr lang="en-US" sz="4000" dirty="0" err="1" smtClean="0"/>
              <a:t>baja</a:t>
            </a:r>
            <a:r>
              <a:rPr lang="en-US" sz="4000" dirty="0" smtClean="0"/>
              <a:t>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simpatica</a:t>
            </a:r>
            <a:r>
              <a:rPr lang="en-US" sz="40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rubio</a:t>
            </a:r>
            <a:r>
              <a:rPr lang="en-US" sz="4000" dirty="0" smtClean="0"/>
              <a:t>, no </a:t>
            </a: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gracioso</a:t>
            </a:r>
            <a:r>
              <a:rPr lang="en-US" sz="400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morena</a:t>
            </a:r>
            <a:r>
              <a:rPr lang="en-US" sz="4000" dirty="0" smtClean="0"/>
              <a:t> y </a:t>
            </a:r>
            <a:r>
              <a:rPr lang="en-US" sz="4000" dirty="0" err="1" smtClean="0"/>
              <a:t>seria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8085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1943</TotalTime>
  <Words>156</Words>
  <Application>Microsoft Office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 Clase 601 La fecha es el 24 de mayo del 2018</vt:lpstr>
      <vt:lpstr>Ejercicios</vt:lpstr>
      <vt:lpstr>Teacher Oral Parts, Ej. 1 p. 122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11 IM La fecha es el 6 de enero del 2011</dc:title>
  <dc:creator>Helen Zumaeta</dc:creator>
  <cp:lastModifiedBy>Helen Zumaeta</cp:lastModifiedBy>
  <cp:revision>55</cp:revision>
  <cp:lastPrinted>2015-05-20T16:26:45Z</cp:lastPrinted>
  <dcterms:created xsi:type="dcterms:W3CDTF">2011-01-04T17:42:17Z</dcterms:created>
  <dcterms:modified xsi:type="dcterms:W3CDTF">2018-05-24T19:48:48Z</dcterms:modified>
</cp:coreProperties>
</file>